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3000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Presentation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3000: Presentation Skills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Types of Briefs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Parts of a Brief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Delivery Skills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Prep and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Papers and Visual Aids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Transmitting information, motivating people, and providing specific instruction are the three of these for formal briefs.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the purposes?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brief keeps the listener abreast of the current situation and is designed to gain their understanding.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information brief?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most widely used and flexible type of brief, used at all levels of command.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staff brief?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brief sells the audience a new idea, policy, or product and requires convincing evidence and support.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advocacy brief?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Using maps and graphical representations, this brief elaborates on an order and instills appreciation for the operation, with a format that varies from command to command.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Types of Briefs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mission brief?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Stage-setting remarks that gain the audience's attention and establish rapport are also known by this name.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attention step?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part of the introduction tells the audience why the briefing is being given and what is in it for them.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purpose statement?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These statements between main points mention the point just discussed, relate it to the objective, and introduce the next point.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transitions?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two parts of a brief's conclusion.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the summary and closure?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During this part of the conclusion you review and re-emphasize main points but never introduce new ideas.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Parts of a Brief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summary?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Scanning too quickly, looking at the floor, and looking at the horizon are the three don'ts of this delivery skill.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eye contact?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Complex material should be presented at this rate of speech.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slowly?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Pronouncing or accenting each syllable distinctly and clearly covers these three related speech qualities.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articulation, enunciation, and pronunciation?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proper vertical range for hand gestures runs from the top of the chest to the bottom of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waist?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Feet about shoulder width apart, body squared to the audience, and shoulders, hips, and knees aligned describe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Delivery Skills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proper posture?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number one essential tip: know this better than what is already included in the brief.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material?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Rehearse out loud with all of this that you plan to use.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equipment?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Greeting audience members as they arrive works because it is easier to speak to a group of these than to strangers.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friends?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Nervous energy should be transformed into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enthusiasm?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Stage fright is often this kind of energy, displayed in a form everyone can see.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Prep and Practice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misdirected energy?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paper is a memory tickler or quick-reference outline used to informally pass information quickly.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point paper?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paper is a quick reference outline on key points, facts, positions, and questions for oral presentations and speeches.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talking paper?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This paper publishes the official beliefs and recommendations of a group, substantiated with evidence.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position paper?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agenda and background materials given to prepare the listener before the presentation.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read-ahead material?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Easy to see, easy to understand, professional looking, not distracting, relevant, and appropriate: the six criteria for this visual aid.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Papers and Visual Aids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PowerPoint presentation?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