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3100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Training Development and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3100: Training Development and Delivery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Teaching Lectures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Guided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Research and 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Building the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Effective Instructors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formal or informal presentation of information, concepts, or principles given by a single individual.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teaching lecture?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 this lecture type, communication is one-way with no verbal interaction between instructor and students.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formal lecture?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formal lecture is usually reserved for large groups of at least this many people.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50?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Introducing a subject, teaching facts, and preparing students for discussion are among this method's advantages.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advantages of the lecture?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You cannot use lectures to teach these, one of the method's key disadvantages.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Teaching Lectures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skills?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instructor-controlled group process in which students share information and experiences to achieve a learning objective.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guided discussion?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Instead of the instructor telling, content in a guided discussion is discovered through this exchange.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question and answer?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Measurable standard, self-contained unit of work, adapted to learner needs, and this fourth basic characteristic.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definite structure?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Guided discussion pools the knowledge and this of all participants.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experience?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Time-consuming, limited participants, and quickly degenerating without skillful control are its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Guided Discussion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disadvantages?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Personal experience and knowledge you already possess are this type of research source.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internal sources?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Accountability, accuracy, objectivity, date, and usability are the five criteria for evaluating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internet sources or websites?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evaluation criterion asks who owns the website.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accountability?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Educators, professionals, and organizations are this category of source.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expert sources?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Books, periodicals, full-text databases, newspapers, and government documents accessed through the DEOMI online library or Web OPAC.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Research and Sources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library sources?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concise statement describing what one should be able to do upon completion of training.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training objective?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Chronological, cause-effect, problem-solution, pro-con, and topical are the five of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teaching patterns or strategies?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disease-remedy pattern that presents a problem and proposes a fix.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problem-solution?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Attention, motivation, and overview are the three steps of this lesson part.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introduction?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planned question opens areas for discussion and sparks thinking on each main point.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Building the Lesson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lead-off question (LOQ)?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Adding individual subject-matter knowledge to the instructional process is called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personalization?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Effective instructors are these on their teaching topic.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subject-matter experts?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Sincerity, nonjudgmental, patient, integrity, and understanding are their effective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personality traits?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Effective communicators inspire, encourage, persuade, and do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motivate?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Beyond skill, effective instructors have this kind of desire to teach.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Effective Instructors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 intrinsic desire?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