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3200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Basic Facilitation Skills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3200: Basic Facilitation Skills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Facilitator Fundamentals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Core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Environments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Maximizing Participation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Interventions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art of moving a group through meetings, planning sessions, or training and successfully achieving a specific goal.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facilitation?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amount of decision-making authority a facilitator typically has within a group.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none?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 Schwarz, the facilitator is not a member of the group and holds this stance on content.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content neutral?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facilitator must be this to all members of the group.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acceptable?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facilitator diagnoses and does this in a group to improve its processes and effectiveness.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Facilitator Fundamentals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intervene?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Sharing all relevant information and explaining why you say, ask, and do what you do.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transparency?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partner to transparency; asking questions to learn about others' thinking.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curiosity?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Making decisions based on relevant information in a way that builds commitment.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informed choice?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partner of informed choice; accepting responsibility inherent to the facilitator position.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accountability?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driving force that holds all five core values together.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Core Values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compassion?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environment where everyone is face-to-face in the same physical room.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in-person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 environment using a web-based learning management system or teleconferencing platform.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online learning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combination of two or more learning environments, typically web-based plus classroom.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blended learning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Information overload and poor retention are the disadvantages of this environment.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in-person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Flexibility with schedule, accessibility, and increased productivity are advantages of this environment.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Environments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virtual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Too many meetings, unclear purpose, lack of commitment, talkative members, and low trust are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barriers to participation?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Break the ice, clarify your role, clarify the topic, create buy-in, identify organizational support, and create targeted norms are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strategies to encourage involvement?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seven-letter strategy sees training solutions from different angles: Substitute, Combine, Adapt, Modify, Put to another use, Eliminate, Reverse.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SCAMPER?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 SCAMPER, shifting from reactive response to proactive prevention is this letter's move.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Reverse?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Facilitators should use more of this question type versus direct questions, and pause for answers.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Maximizing Participation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indirect questions?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Any action, statement, question, or nonverbal behavior deliberately taken to improve the functioning of the group.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an intervention?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structured six-step way to diagnose behavior and then intervene in it.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Diagnosis-Intervention Cycle?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Step One of the cycle: watching actions and listening to members' words.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observing behavior?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 Step Five you share these, made privately in Step Two, and test whether members see it differently.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your inferences?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Actively listening, harmonizing, and asking quiet members are this kind of behavior; yeah-buts and grandstanding are the opposite.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Interventions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effective behaviors?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