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4200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Harassment and Retaliation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4200: Harassment and Retaliation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Harassment Policy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Bullying vs Hazing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Retaliation and Protected Comms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Effects of Harassment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Pre-Flight Briefing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the June 18, 2026 memo, harassment is prohibited in these circumstances and environments.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all of them (including off-duty)?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Basic military training, PME, PT programs, and corrective actions conducted professionally do not constitute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harassment?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Conduct without a legitimate military purpose, unwelcome or offensive to a reasonable person, creating an intimidating, humiliating, or abusive environment.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harassment?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objective test exposing a hypothetical person to the same facts and circumstances as reported in the complaint.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reasonable person standard?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Unwelcome conduct based on race, color, national origin, religion, sex, or sexual orientation.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Harassment Policy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discriminatory harassment?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Repetitive, intentional hurtful conduct that intimidates, humiliates, isolates, or exploits, targeting differences and a power imbalance.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bullying?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Intentional or reckless conduct tied to initiation, affiliation, or standing in a unit, regardless of consent.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hazing?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Posting malicious gossip, rumors, and lies on social media appears on this behavior list.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bullying?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Branding, tattooing, shaving, greasing, duct taping, and requiring financial contributions appear on this list.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hazing?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Consent from the affected Service member has this effect on a hazing determination.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Bullying vs Hazing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no effect (none)?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Wrongfully taking or withholding personnel actions with the intent to discourage reporting a criminal offense or protected communication.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retaliation?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Taking or withholding personnel actions for making, or being perceived as making, a protected communication.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reprisal?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directive titled Military Whistleblower Protection.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DoDD 7050.06?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member of Congress, the IG, the chain of command, a court-martial, and the MEO professional are all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protected recipients of a communication?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communication keeps protection even if made off duty, verbally, or for this personal reason.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Retaliation and Protected Comms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any motive?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Stress and anxiety, absenteeism, sickness, lack of commitment, and low performance are effects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individual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Decreased productivity, harmed retention, jeopardized combat readiness, and eroded cohesion are effects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organizational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Mental and emotional health, low self-esteem, low morale, and suicidal behavior are these effects on the victim.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psychological effects?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single economic effect of workplace harassment listed in the guide.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lawsuit?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DoW aims to prevent harassing behavior before it rises to this legal threshold.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Effects of Harassment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severe or pervasive?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recently promoted Black female Flight Commander introduced a new flight formation in the scenario.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Captain Sarah Jones?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Maj. Lee dismissing Capt. Jones's promotion as this kind of promotion is discriminatory harassment.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 affirmative action promotion?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Asking Lt. Garcia whether she speaks English targets this protected basis.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national origin?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If Lt. Garcia reports Maj. Lee to the MEO office, her report is legally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protected communication?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If leadership then blocked Lt. Garcia from contacting the IG, this behavior would occur.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Pre-Flight Briefing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restriction?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