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5000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MEO Complaint Process and Confidentiality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5000: MEO Complaint Process and Confidentiality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Complaint Basics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On the Clock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Who You Gonna Call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Interview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Secrets and Limits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six protected bases of an MEO complaint end with this orientation category.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sexual orientation?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allegation made orally or in writing but not submitted through the designated office.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 informal complaint?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An informal complaint becomes this when the commander determines it warrants investigation.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formal complaint?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person who submits an allegation or report of MEO-prohibited discrimination.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complainant?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To establish by proof or competent evidence.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Complaint Basics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substantiated?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Duty days to initiate informal resolution procedures.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3?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If unresolved after this many duty days, the complainant may go formal.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30?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Duty days to refer a formal complaint to the appropriate commander.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3?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final investigation report reaches the GCMCA authority within this many duty days of the start.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36?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Progress reports go to the commander at this duty-day interval until the investigation completes.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On the Clock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every 14?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Confidential counseling and religious rites.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chaplain?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Allegations of reprisal and retaliation.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IG?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With consent, sexual assault allegations get a warm handoff here.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SARC?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Off-limits establishments and conditions affecting health, safety, morale.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Armed Forces Disciplinary Control Board?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Civilian discrimination complaints, except in the USAF and Coast Guard.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Who You Gonna Call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EEO counselor?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Explaining the limits of confidentiality belongs to this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opening?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Open-ended questions, paraphrasing, and strict impartiality mark this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body?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Reprisal gets discussed in this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closing?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Contacting witnesses if needed happens in this phase.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follow-up?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Following up with witnesses or supervisors is done only in this circumstance.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Interview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only if needed?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MEO confidentiality lacks this stronger protection held by chaplains and lawyers.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legal privilege?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MEO professionals have an absolute duty to report all complaints to this person.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Who is the appropriate commander?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Nameless, without one's identity revealed; not an option in intake.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anonymity?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Under DoDD 7050.06, filing a complaint is this kind of communication, making retaliation punishable.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protected communication?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June 18, 2026 DoW directive gave the Services this long to offer a confidential disclosure option.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Secrets and Limits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3 months?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